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0"/>
  </p:notesMasterIdLst>
  <p:sldIdLst>
    <p:sldId id="259" r:id="rId2"/>
    <p:sldId id="266" r:id="rId3"/>
    <p:sldId id="272" r:id="rId4"/>
    <p:sldId id="273" r:id="rId5"/>
    <p:sldId id="274" r:id="rId6"/>
    <p:sldId id="275" r:id="rId7"/>
    <p:sldId id="276" r:id="rId8"/>
    <p:sldId id="277" r:id="rId9"/>
  </p:sldIdLst>
  <p:sldSz cx="9144000" cy="6858000" type="screen4x3"/>
  <p:notesSz cx="6858000" cy="9144000"/>
  <p:defaultTextStyle>
    <a:defPPr>
      <a:defRPr lang="en-AU"/>
    </a:defPPr>
    <a:lvl1pPr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4EA8"/>
    <a:srgbClr val="87189D"/>
    <a:srgbClr val="D50032"/>
    <a:srgbClr val="201547"/>
    <a:srgbClr val="007B4B"/>
    <a:srgbClr val="DA372E"/>
    <a:srgbClr val="008950"/>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03" d="100"/>
          <a:sy n="103" d="100"/>
        </p:scale>
        <p:origin x="-1122" y="-84"/>
      </p:cViewPr>
      <p:guideLst>
        <p:guide orient="horz" pos="1013"/>
        <p:guide pos="12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BF65AB72-6574-4F81-BE27-74D5710356AD}" type="datetimeFigureOut">
              <a:rPr lang="en-AU"/>
              <a:pPr>
                <a:defRPr/>
              </a:pPr>
              <a:t>28/08/2017</a:t>
            </a:fld>
            <a:endParaRPr lang="en-AU"/>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en-AU" noProof="0" smtClean="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AU" noProof="0" smtClean="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D4477BFD-1049-487B-BBFE-7D67A4811591}" type="slidenum">
              <a:rPr lang="en-AU" altLang="en-US"/>
              <a:pPr/>
              <a:t>‹#›</a:t>
            </a:fld>
            <a:endParaRPr lang="en-AU" altLang="en-US"/>
          </a:p>
        </p:txBody>
      </p:sp>
    </p:spTree>
    <p:extLst>
      <p:ext uri="{BB962C8B-B14F-4D97-AF65-F5344CB8AC3E}">
        <p14:creationId xmlns:p14="http://schemas.microsoft.com/office/powerpoint/2010/main" val="202590854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1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fld id="{319D9A27-007F-432A-8B3B-1ECB9FB0C7BD}" type="slidenum">
              <a:rPr lang="en-AU" altLang="en-US"/>
              <a:pPr/>
              <a:t>1</a:t>
            </a:fld>
            <a:endParaRPr lang="en-AU"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578096" y="2139696"/>
            <a:ext cx="4106160" cy="1615440"/>
          </a:xfrm>
        </p:spPr>
        <p:txBody>
          <a:bodyPr anchor="b">
            <a:noAutofit/>
          </a:bodyPr>
          <a:lstStyle>
            <a:lvl1pPr>
              <a:defRPr sz="3200" b="0" baseline="0">
                <a:solidFill>
                  <a:srgbClr val="004EA8"/>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4578096" y="4041648"/>
            <a:ext cx="4106160" cy="1530096"/>
          </a:xfrm>
        </p:spPr>
        <p:txBody>
          <a:bodyPr>
            <a:noAutofit/>
          </a:bodyPr>
          <a:lstStyle>
            <a:lvl1pPr marL="0" indent="0" algn="l">
              <a:buNone/>
              <a:defRPr sz="2200" b="0" baseline="0">
                <a:solidFill>
                  <a:srgbClr val="004EA8"/>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dirty="0" smtClean="0"/>
          </a:p>
        </p:txBody>
      </p:sp>
    </p:spTree>
    <p:extLst>
      <p:ext uri="{BB962C8B-B14F-4D97-AF65-F5344CB8AC3E}">
        <p14:creationId xmlns:p14="http://schemas.microsoft.com/office/powerpoint/2010/main" val="22442755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Titl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40000" y="3035808"/>
            <a:ext cx="3769872" cy="1908047"/>
          </a:xfrm>
        </p:spPr>
        <p:txBody>
          <a:bodyPr anchor="b"/>
          <a:lstStyle/>
          <a:p>
            <a:r>
              <a:rPr lang="en-US" smtClean="0"/>
              <a:t>Click to edit Master title style</a:t>
            </a:r>
            <a:endParaRPr lang="en-AU"/>
          </a:p>
        </p:txBody>
      </p:sp>
      <p:sp>
        <p:nvSpPr>
          <p:cNvPr id="3" name="Date Placeholder 2"/>
          <p:cNvSpPr>
            <a:spLocks noGrp="1"/>
          </p:cNvSpPr>
          <p:nvPr>
            <p:ph type="dt" sz="half" idx="10"/>
          </p:nvPr>
        </p:nvSpPr>
        <p:spPr/>
        <p:txBody>
          <a:bodyPr/>
          <a:lstStyle>
            <a:lvl1pPr>
              <a:defRPr/>
            </a:lvl1pPr>
          </a:lstStyle>
          <a:p>
            <a:pPr>
              <a:defRPr/>
            </a:pPr>
            <a:fld id="{61E688F6-2423-4B16-B22F-070EB5D81D0C}" type="datetime4">
              <a:rPr lang="en-AU"/>
              <a:pPr>
                <a:defRPr/>
              </a:pPr>
              <a:t>28 August 2017</a:t>
            </a:fld>
            <a:endParaRPr lang="en-AU"/>
          </a:p>
        </p:txBody>
      </p:sp>
      <p:sp>
        <p:nvSpPr>
          <p:cNvPr id="4" name="Footer Placeholder 3"/>
          <p:cNvSpPr>
            <a:spLocks noGrp="1"/>
          </p:cNvSpPr>
          <p:nvPr>
            <p:ph type="ftr" sz="quarter" idx="11"/>
          </p:nvPr>
        </p:nvSpPr>
        <p:spPr/>
        <p:txBody>
          <a:bodyPr/>
          <a:lstStyle>
            <a:lvl1pPr>
              <a:defRPr/>
            </a:lvl1pPr>
          </a:lstStyle>
          <a:p>
            <a:pPr>
              <a:defRPr/>
            </a:pPr>
            <a:endParaRPr lang="en-AU"/>
          </a:p>
        </p:txBody>
      </p:sp>
      <p:sp>
        <p:nvSpPr>
          <p:cNvPr id="5" name="Slide Number Placeholder 4"/>
          <p:cNvSpPr>
            <a:spLocks noGrp="1"/>
          </p:cNvSpPr>
          <p:nvPr>
            <p:ph type="sldNum" sz="quarter" idx="12"/>
          </p:nvPr>
        </p:nvSpPr>
        <p:spPr/>
        <p:txBody>
          <a:bodyPr/>
          <a:lstStyle>
            <a:lvl1pPr>
              <a:defRPr/>
            </a:lvl1pPr>
          </a:lstStyle>
          <a:p>
            <a:fld id="{9A3BFA3D-97AE-47E3-97FD-EBEB9A0C4C1C}" type="slidenum">
              <a:rPr lang="en-AU" altLang="en-US"/>
              <a:pPr/>
              <a:t>‹#›</a:t>
            </a:fld>
            <a:endParaRPr lang="en-AU" altLang="en-US"/>
          </a:p>
        </p:txBody>
      </p:sp>
    </p:spTree>
    <p:extLst>
      <p:ext uri="{BB962C8B-B14F-4D97-AF65-F5344CB8AC3E}">
        <p14:creationId xmlns:p14="http://schemas.microsoft.com/office/powerpoint/2010/main" val="37393150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Bod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10000"/>
              </a:lnSpc>
              <a:defRPr b="1" baseline="0">
                <a:solidFill>
                  <a:srgbClr val="004EA8"/>
                </a:solidFill>
                <a:latin typeface="+mn-lt"/>
              </a:defRPr>
            </a:lvl1pPr>
          </a:lstStyle>
          <a:p>
            <a:r>
              <a:rPr lang="en-US" smtClean="0"/>
              <a:t>Click to edit Master title style</a:t>
            </a:r>
            <a:endParaRPr lang="en-US" dirty="0"/>
          </a:p>
        </p:txBody>
      </p:sp>
      <p:sp>
        <p:nvSpPr>
          <p:cNvPr id="3" name="Content Placeholder 2"/>
          <p:cNvSpPr>
            <a:spLocks noGrp="1"/>
          </p:cNvSpPr>
          <p:nvPr>
            <p:ph idx="1"/>
          </p:nvPr>
        </p:nvSpPr>
        <p:spPr>
          <a:xfrm>
            <a:off x="539750" y="1619250"/>
            <a:ext cx="8243888" cy="4854797"/>
          </a:xfrm>
        </p:spPr>
        <p:txBody>
          <a:bodyPr/>
          <a:lstStyle>
            <a:lvl1pPr marL="0" indent="0">
              <a:lnSpc>
                <a:spcPct val="110000"/>
              </a:lnSpc>
              <a:defRPr b="0" baseline="0"/>
            </a:lvl1pPr>
            <a:lvl2pPr marL="0" indent="0">
              <a:lnSpc>
                <a:spcPct val="110000"/>
              </a:lnSpc>
              <a:defRPr/>
            </a:lvl2pPr>
            <a:lvl3pPr marL="252000" indent="-252000">
              <a:lnSpc>
                <a:spcPct val="110000"/>
              </a:lnSpc>
              <a:defRPr/>
            </a:lvl3pPr>
            <a:lvl4pPr marL="504000" indent="-252000">
              <a:lnSpc>
                <a:spcPct val="110000"/>
              </a:lnSpc>
              <a:defRPr/>
            </a:lvl4pPr>
            <a:lvl5pPr>
              <a:lnSpc>
                <a:spcPct val="11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514269FB-6626-4C83-A094-54C516CA077F}" type="datetime4">
              <a:rPr lang="en-AU"/>
              <a:pPr>
                <a:defRPr/>
              </a:pPr>
              <a:t>28 August 2017</a:t>
            </a:fld>
            <a:endParaRPr lang="en-AU"/>
          </a:p>
        </p:txBody>
      </p:sp>
      <p:sp>
        <p:nvSpPr>
          <p:cNvPr id="5" name="Footer Placeholder 4"/>
          <p:cNvSpPr>
            <a:spLocks noGrp="1"/>
          </p:cNvSpPr>
          <p:nvPr>
            <p:ph type="ftr" sz="quarter" idx="11"/>
          </p:nvPr>
        </p:nvSpPr>
        <p:spPr/>
        <p:txBody>
          <a:bodyPr/>
          <a:lstStyle>
            <a:lvl1pPr>
              <a:defRPr/>
            </a:lvl1pPr>
          </a:lstStyle>
          <a:p>
            <a:pPr>
              <a:defRPr/>
            </a:pPr>
            <a:endParaRPr lang="en-AU"/>
          </a:p>
        </p:txBody>
      </p:sp>
      <p:sp>
        <p:nvSpPr>
          <p:cNvPr id="6" name="Slide Number Placeholder 5"/>
          <p:cNvSpPr>
            <a:spLocks noGrp="1"/>
          </p:cNvSpPr>
          <p:nvPr>
            <p:ph type="sldNum" sz="quarter" idx="12"/>
          </p:nvPr>
        </p:nvSpPr>
        <p:spPr/>
        <p:txBody>
          <a:bodyPr/>
          <a:lstStyle>
            <a:lvl1pPr>
              <a:defRPr/>
            </a:lvl1pPr>
          </a:lstStyle>
          <a:p>
            <a:fld id="{831E5E04-A992-45B2-8377-30010C69CD10}" type="slidenum">
              <a:rPr lang="en-AU" altLang="en-US"/>
              <a:pPr/>
              <a:t>‹#›</a:t>
            </a:fld>
            <a:endParaRPr lang="en-AU" altLang="en-US"/>
          </a:p>
        </p:txBody>
      </p:sp>
    </p:spTree>
    <p:extLst>
      <p:ext uri="{BB962C8B-B14F-4D97-AF65-F5344CB8AC3E}">
        <p14:creationId xmlns:p14="http://schemas.microsoft.com/office/powerpoint/2010/main" val="272098652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5"/>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539750" y="269875"/>
            <a:ext cx="6719888"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539750" y="1619250"/>
            <a:ext cx="8243888" cy="450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 name="Date Placeholder 1"/>
          <p:cNvSpPr>
            <a:spLocks noGrp="1"/>
          </p:cNvSpPr>
          <p:nvPr>
            <p:ph type="dt" sz="half" idx="2"/>
          </p:nvPr>
        </p:nvSpPr>
        <p:spPr>
          <a:xfrm>
            <a:off x="6119813" y="6480175"/>
            <a:ext cx="1800225" cy="374650"/>
          </a:xfrm>
          <a:prstGeom prst="rect">
            <a:avLst/>
          </a:prstGeom>
        </p:spPr>
        <p:txBody>
          <a:bodyPr vert="horz" lIns="0" tIns="0" rIns="0" bIns="0" rtlCol="0" anchor="t" anchorCtr="0"/>
          <a:lstStyle>
            <a:lvl1pPr algn="r">
              <a:defRPr sz="1200">
                <a:solidFill>
                  <a:schemeClr val="tx1">
                    <a:lumMod val="65000"/>
                    <a:lumOff val="35000"/>
                  </a:schemeClr>
                </a:solidFill>
                <a:latin typeface="Arial" panose="020B0604020202020204" pitchFamily="34" charset="0"/>
              </a:defRPr>
            </a:lvl1pPr>
          </a:lstStyle>
          <a:p>
            <a:pPr>
              <a:defRPr/>
            </a:pPr>
            <a:fld id="{4DFB3DC6-F652-4437-8DCD-7F8B62AA2C48}" type="datetime4">
              <a:rPr lang="en-AU"/>
              <a:pPr>
                <a:defRPr/>
              </a:pPr>
              <a:t>28 August 2017</a:t>
            </a:fld>
            <a:endParaRPr lang="en-AU"/>
          </a:p>
        </p:txBody>
      </p:sp>
      <p:sp>
        <p:nvSpPr>
          <p:cNvPr id="3" name="Footer Placeholder 2"/>
          <p:cNvSpPr>
            <a:spLocks noGrp="1"/>
          </p:cNvSpPr>
          <p:nvPr>
            <p:ph type="ftr" sz="quarter" idx="3"/>
          </p:nvPr>
        </p:nvSpPr>
        <p:spPr>
          <a:xfrm>
            <a:off x="539750" y="6480175"/>
            <a:ext cx="5400675" cy="374650"/>
          </a:xfrm>
          <a:prstGeom prst="rect">
            <a:avLst/>
          </a:prstGeom>
        </p:spPr>
        <p:txBody>
          <a:bodyPr vert="horz" lIns="0" tIns="0" rIns="0" bIns="0" rtlCol="0" anchor="t" anchorCtr="0"/>
          <a:lstStyle>
            <a:lvl1pPr algn="l">
              <a:defRPr sz="1200">
                <a:solidFill>
                  <a:schemeClr val="tx1">
                    <a:lumMod val="65000"/>
                    <a:lumOff val="35000"/>
                  </a:schemeClr>
                </a:solidFill>
                <a:latin typeface="Arial" panose="020B0604020202020204" pitchFamily="34" charset="0"/>
              </a:defRPr>
            </a:lvl1pPr>
          </a:lstStyle>
          <a:p>
            <a:pPr>
              <a:defRPr/>
            </a:pPr>
            <a:endParaRPr lang="en-AU"/>
          </a:p>
        </p:txBody>
      </p:sp>
      <p:sp>
        <p:nvSpPr>
          <p:cNvPr id="4" name="Slide Number Placeholder 3"/>
          <p:cNvSpPr>
            <a:spLocks noGrp="1"/>
          </p:cNvSpPr>
          <p:nvPr>
            <p:ph type="sldNum" sz="quarter" idx="4"/>
          </p:nvPr>
        </p:nvSpPr>
        <p:spPr>
          <a:xfrm>
            <a:off x="8243888" y="6486525"/>
            <a:ext cx="539750" cy="374650"/>
          </a:xfrm>
          <a:prstGeom prst="rect">
            <a:avLst/>
          </a:prstGeom>
        </p:spPr>
        <p:txBody>
          <a:bodyPr vert="horz" wrap="square" lIns="0" tIns="0" rIns="0" bIns="0" numCol="1" anchor="t" anchorCtr="0" compatLnSpc="1">
            <a:prstTxWarp prst="textNoShape">
              <a:avLst/>
            </a:prstTxWarp>
          </a:bodyPr>
          <a:lstStyle>
            <a:lvl1pPr algn="r">
              <a:defRPr sz="1200">
                <a:solidFill>
                  <a:srgbClr val="595959"/>
                </a:solidFill>
              </a:defRPr>
            </a:lvl1pPr>
          </a:lstStyle>
          <a:p>
            <a:fld id="{C8C09515-C7BF-465A-BB98-EFC1F78F20C6}" type="slidenum">
              <a:rPr lang="en-AU" altLang="en-US"/>
              <a:pPr/>
              <a:t>‹#›</a:t>
            </a:fld>
            <a:endParaRPr lang="en-AU" altLang="en-US"/>
          </a:p>
        </p:txBody>
      </p:sp>
    </p:spTree>
  </p:cSld>
  <p:clrMap bg1="lt1" tx1="dk1" bg2="lt2" tx2="dk2" accent1="accent1" accent2="accent2" accent3="accent3" accent4="accent4" accent5="accent5" accent6="accent6" hlink="hlink" folHlink="folHlink"/>
  <p:sldLayoutIdLst>
    <p:sldLayoutId id="2147483892" r:id="rId1"/>
    <p:sldLayoutId id="2147483893" r:id="rId2"/>
    <p:sldLayoutId id="2147483894" r:id="rId3"/>
  </p:sldLayoutIdLst>
  <p:hf sldNum="0" hdr="0" ftr="0" dt="0"/>
  <p:txStyles>
    <p:titleStyle>
      <a:lvl1pPr algn="l" defTabSz="457200" rtl="0" eaLnBrk="1" fontAlgn="base" hangingPunct="1">
        <a:spcBef>
          <a:spcPct val="0"/>
        </a:spcBef>
        <a:spcAft>
          <a:spcPct val="0"/>
        </a:spcAft>
        <a:defRPr sz="2400" b="1" kern="1200">
          <a:solidFill>
            <a:srgbClr val="004EA8"/>
          </a:solidFill>
          <a:latin typeface="Arial"/>
          <a:ea typeface="ＭＳ Ｐゴシック" charset="0"/>
          <a:cs typeface="Arial"/>
        </a:defRPr>
      </a:lvl1pPr>
      <a:lvl2pPr algn="l" defTabSz="457200" rtl="0" eaLnBrk="1" fontAlgn="base" hangingPunct="1">
        <a:spcBef>
          <a:spcPct val="0"/>
        </a:spcBef>
        <a:spcAft>
          <a:spcPct val="0"/>
        </a:spcAft>
        <a:defRPr sz="2400" b="1">
          <a:solidFill>
            <a:srgbClr val="004EA8"/>
          </a:solidFill>
          <a:latin typeface="Arial" charset="0"/>
          <a:ea typeface="ＭＳ Ｐゴシック" charset="0"/>
          <a:cs typeface="Arial" pitchFamily="34" charset="0"/>
        </a:defRPr>
      </a:lvl2pPr>
      <a:lvl3pPr algn="l" defTabSz="457200" rtl="0" eaLnBrk="1" fontAlgn="base" hangingPunct="1">
        <a:spcBef>
          <a:spcPct val="0"/>
        </a:spcBef>
        <a:spcAft>
          <a:spcPct val="0"/>
        </a:spcAft>
        <a:defRPr sz="2400" b="1">
          <a:solidFill>
            <a:srgbClr val="004EA8"/>
          </a:solidFill>
          <a:latin typeface="Arial" charset="0"/>
          <a:ea typeface="ＭＳ Ｐゴシック" charset="0"/>
          <a:cs typeface="Arial" pitchFamily="34" charset="0"/>
        </a:defRPr>
      </a:lvl3pPr>
      <a:lvl4pPr algn="l" defTabSz="457200" rtl="0" eaLnBrk="1" fontAlgn="base" hangingPunct="1">
        <a:spcBef>
          <a:spcPct val="0"/>
        </a:spcBef>
        <a:spcAft>
          <a:spcPct val="0"/>
        </a:spcAft>
        <a:defRPr sz="2400" b="1">
          <a:solidFill>
            <a:srgbClr val="004EA8"/>
          </a:solidFill>
          <a:latin typeface="Arial" charset="0"/>
          <a:ea typeface="ＭＳ Ｐゴシック" charset="0"/>
          <a:cs typeface="Arial" pitchFamily="34" charset="0"/>
        </a:defRPr>
      </a:lvl4pPr>
      <a:lvl5pPr algn="l" defTabSz="457200" rtl="0" eaLnBrk="1" fontAlgn="base" hangingPunct="1">
        <a:spcBef>
          <a:spcPct val="0"/>
        </a:spcBef>
        <a:spcAft>
          <a:spcPct val="0"/>
        </a:spcAft>
        <a:defRPr sz="2400" b="1">
          <a:solidFill>
            <a:srgbClr val="004EA8"/>
          </a:solidFill>
          <a:latin typeface="Arial" charset="0"/>
          <a:ea typeface="ＭＳ Ｐゴシック" charset="0"/>
          <a:cs typeface="Arial" pitchFamily="34" charset="0"/>
        </a:defRPr>
      </a:lvl5pPr>
      <a:lvl6pPr marL="457200" algn="l" defTabSz="457200" rtl="0" eaLnBrk="1" fontAlgn="base" hangingPunct="1">
        <a:spcBef>
          <a:spcPct val="0"/>
        </a:spcBef>
        <a:spcAft>
          <a:spcPct val="0"/>
        </a:spcAft>
        <a:defRPr sz="2400">
          <a:solidFill>
            <a:schemeClr val="tx1"/>
          </a:solidFill>
          <a:latin typeface="Arial" charset="0"/>
          <a:ea typeface="ＭＳ Ｐゴシック" charset="0"/>
          <a:cs typeface="ＭＳ Ｐゴシック" charset="0"/>
        </a:defRPr>
      </a:lvl6pPr>
      <a:lvl7pPr marL="914400" algn="l" defTabSz="457200" rtl="0" eaLnBrk="1" fontAlgn="base" hangingPunct="1">
        <a:spcBef>
          <a:spcPct val="0"/>
        </a:spcBef>
        <a:spcAft>
          <a:spcPct val="0"/>
        </a:spcAft>
        <a:defRPr sz="2400">
          <a:solidFill>
            <a:schemeClr val="tx1"/>
          </a:solidFill>
          <a:latin typeface="Arial" charset="0"/>
          <a:ea typeface="ＭＳ Ｐゴシック" charset="0"/>
          <a:cs typeface="ＭＳ Ｐゴシック" charset="0"/>
        </a:defRPr>
      </a:lvl7pPr>
      <a:lvl8pPr marL="1371600" algn="l" defTabSz="457200" rtl="0" eaLnBrk="1" fontAlgn="base" hangingPunct="1">
        <a:spcBef>
          <a:spcPct val="0"/>
        </a:spcBef>
        <a:spcAft>
          <a:spcPct val="0"/>
        </a:spcAft>
        <a:defRPr sz="2400">
          <a:solidFill>
            <a:schemeClr val="tx1"/>
          </a:solidFill>
          <a:latin typeface="Arial" charset="0"/>
          <a:ea typeface="ＭＳ Ｐゴシック" charset="0"/>
          <a:cs typeface="ＭＳ Ｐゴシック" charset="0"/>
        </a:defRPr>
      </a:lvl8pPr>
      <a:lvl9pPr marL="1828800" algn="l" defTabSz="457200" rtl="0" eaLnBrk="1" fontAlgn="base" hangingPunct="1">
        <a:spcBef>
          <a:spcPct val="0"/>
        </a:spcBef>
        <a:spcAft>
          <a:spcPct val="0"/>
        </a:spcAft>
        <a:defRPr sz="2400">
          <a:solidFill>
            <a:schemeClr val="tx1"/>
          </a:solidFill>
          <a:latin typeface="Arial" charset="0"/>
          <a:ea typeface="ＭＳ Ｐゴシック" charset="0"/>
          <a:cs typeface="ＭＳ Ｐゴシック" charset="0"/>
        </a:defRPr>
      </a:lvl9pPr>
    </p:titleStyle>
    <p:bodyStyle>
      <a:lvl1pPr algn="l" defTabSz="457200" rtl="0" eaLnBrk="1" fontAlgn="base" hangingPunct="1">
        <a:lnSpc>
          <a:spcPct val="110000"/>
        </a:lnSpc>
        <a:spcBef>
          <a:spcPts val="800"/>
        </a:spcBef>
        <a:spcAft>
          <a:spcPts val="800"/>
        </a:spcAft>
        <a:defRPr sz="2200" kern="1200">
          <a:solidFill>
            <a:srgbClr val="004EA8"/>
          </a:solidFill>
          <a:latin typeface="+mn-lt"/>
          <a:ea typeface="ＭＳ Ｐゴシック" charset="0"/>
          <a:cs typeface="ＭＳ Ｐゴシック" charset="0"/>
        </a:defRPr>
      </a:lvl1pPr>
      <a:lvl2pPr algn="l" defTabSz="457200" rtl="0" eaLnBrk="1" fontAlgn="base" hangingPunct="1">
        <a:lnSpc>
          <a:spcPct val="110000"/>
        </a:lnSpc>
        <a:spcBef>
          <a:spcPct val="0"/>
        </a:spcBef>
        <a:spcAft>
          <a:spcPts val="800"/>
        </a:spcAft>
        <a:defRPr sz="2000" kern="1200">
          <a:solidFill>
            <a:schemeClr val="tx1"/>
          </a:solidFill>
          <a:latin typeface="+mn-lt"/>
          <a:ea typeface="ＭＳ Ｐゴシック" charset="0"/>
          <a:cs typeface="+mn-cs"/>
        </a:defRPr>
      </a:lvl2pPr>
      <a:lvl3pPr marL="250825" indent="-250825" algn="l" defTabSz="457200" rtl="0" eaLnBrk="1" fontAlgn="base" hangingPunct="1">
        <a:lnSpc>
          <a:spcPct val="110000"/>
        </a:lnSpc>
        <a:spcBef>
          <a:spcPct val="0"/>
        </a:spcBef>
        <a:spcAft>
          <a:spcPts val="800"/>
        </a:spcAft>
        <a:buFont typeface="Arial" charset="0"/>
        <a:buChar char="•"/>
        <a:defRPr sz="2000" kern="1200">
          <a:solidFill>
            <a:schemeClr val="tx1"/>
          </a:solidFill>
          <a:latin typeface="+mn-lt"/>
          <a:ea typeface="ＭＳ Ｐゴシック" charset="0"/>
          <a:cs typeface="+mn-cs"/>
        </a:defRPr>
      </a:lvl3pPr>
      <a:lvl4pPr marL="503238" indent="-250825" algn="l" defTabSz="457200" rtl="0" eaLnBrk="1" fontAlgn="base" hangingPunct="1">
        <a:lnSpc>
          <a:spcPct val="110000"/>
        </a:lnSpc>
        <a:spcBef>
          <a:spcPct val="0"/>
        </a:spcBef>
        <a:spcAft>
          <a:spcPts val="800"/>
        </a:spcAft>
        <a:buFont typeface="Arial" charset="0"/>
        <a:buChar char="–"/>
        <a:defRPr sz="2000" kern="1200">
          <a:solidFill>
            <a:schemeClr val="tx1"/>
          </a:solidFill>
          <a:latin typeface="+mn-lt"/>
          <a:ea typeface="ＭＳ Ｐゴシック" charset="0"/>
          <a:cs typeface="+mn-cs"/>
        </a:defRPr>
      </a:lvl4pPr>
      <a:lvl5pPr marL="755650" indent="-250825" algn="l" defTabSz="457200" rtl="0" eaLnBrk="1" fontAlgn="base" hangingPunct="1">
        <a:lnSpc>
          <a:spcPct val="110000"/>
        </a:lnSpc>
        <a:spcBef>
          <a:spcPct val="0"/>
        </a:spcBef>
        <a:spcAft>
          <a:spcPts val="80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ctrTitle"/>
          </p:nvPr>
        </p:nvSpPr>
        <p:spPr>
          <a:xfrm>
            <a:off x="4578350" y="2139950"/>
            <a:ext cx="4105275" cy="1614488"/>
          </a:xfrm>
        </p:spPr>
        <p:txBody>
          <a:bodyPr/>
          <a:lstStyle/>
          <a:p>
            <a:r>
              <a:rPr lang="en-US" altLang="en-US" dirty="0" smtClean="0">
                <a:latin typeface="Arial" charset="0"/>
                <a:ea typeface="ＭＳ Ｐゴシック" pitchFamily="34" charset="-128"/>
                <a:cs typeface="Arial" charset="0"/>
              </a:rPr>
              <a:t>2017-18 Innovation Fund projects</a:t>
            </a:r>
            <a:endParaRPr lang="en-AU" altLang="en-US" dirty="0" smtClean="0">
              <a:latin typeface="Arial" charset="0"/>
              <a:ea typeface="ＭＳ Ｐゴシック" pitchFamily="34" charset="-128"/>
              <a:cs typeface="Arial" charset="0"/>
            </a:endParaRPr>
          </a:p>
        </p:txBody>
      </p:sp>
      <p:sp>
        <p:nvSpPr>
          <p:cNvPr id="6147" name="Subtitle 2"/>
          <p:cNvSpPr>
            <a:spLocks noGrp="1"/>
          </p:cNvSpPr>
          <p:nvPr>
            <p:ph type="subTitle" idx="1"/>
          </p:nvPr>
        </p:nvSpPr>
        <p:spPr>
          <a:xfrm>
            <a:off x="4578350" y="4041775"/>
            <a:ext cx="4105275" cy="1530350"/>
          </a:xfrm>
        </p:spPr>
        <p:txBody>
          <a:bodyPr/>
          <a:lstStyle/>
          <a:p>
            <a:r>
              <a:rPr lang="en-US" altLang="en-US" dirty="0" smtClean="0">
                <a:latin typeface="Arial" charset="0"/>
                <a:ea typeface="ＭＳ Ｐゴシック" pitchFamily="34" charset="-128"/>
                <a:cs typeface="Arial" charset="0"/>
              </a:rPr>
              <a:t>Status </a:t>
            </a:r>
            <a:r>
              <a:rPr lang="en-US" altLang="en-US" smtClean="0">
                <a:latin typeface="Arial" charset="0"/>
                <a:ea typeface="ＭＳ Ｐゴシック" pitchFamily="34" charset="-128"/>
                <a:cs typeface="Arial" charset="0"/>
              </a:rPr>
              <a:t>reporting guidance</a:t>
            </a:r>
            <a:endParaRPr lang="en-US" altLang="en-US" dirty="0" smtClean="0">
              <a:latin typeface="Arial" charset="0"/>
              <a:ea typeface="ＭＳ Ｐゴシック" pitchFamily="34" charset="-128"/>
              <a:cs typeface="Arial"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AU" dirty="0"/>
              <a:t>1. Project scope variations</a:t>
            </a:r>
          </a:p>
        </p:txBody>
      </p:sp>
      <p:pic>
        <p:nvPicPr>
          <p:cNvPr id="9220"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17595" t="18721" r="14376" b="67522"/>
          <a:stretch/>
        </p:blipFill>
        <p:spPr bwMode="auto">
          <a:xfrm>
            <a:off x="197788" y="1612174"/>
            <a:ext cx="6657573" cy="8414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219" name="Content Placeholder 2"/>
          <p:cNvSpPr>
            <a:spLocks noGrp="1"/>
          </p:cNvSpPr>
          <p:nvPr>
            <p:ph idx="1"/>
          </p:nvPr>
        </p:nvSpPr>
        <p:spPr>
          <a:xfrm>
            <a:off x="197788" y="2564131"/>
            <a:ext cx="8089857" cy="2396490"/>
          </a:xfrm>
          <a:solidFill>
            <a:schemeClr val="bg1"/>
          </a:solidFill>
        </p:spPr>
        <p:txBody>
          <a:bodyPr/>
          <a:lstStyle/>
          <a:p>
            <a:pPr marL="250825" lvl="2" indent="-250825"/>
            <a:r>
              <a:rPr lang="en-AU" altLang="en-US" sz="1800" dirty="0" smtClean="0">
                <a:ea typeface="ＭＳ Ｐゴシック" pitchFamily="34" charset="-128"/>
              </a:rPr>
              <a:t>Here we are looking to understand if there have been any changes in the scope of your project</a:t>
            </a:r>
          </a:p>
          <a:p>
            <a:pPr marL="250825" lvl="2" indent="-250825"/>
            <a:r>
              <a:rPr lang="en-AU" altLang="en-US" sz="1800" dirty="0" smtClean="0">
                <a:ea typeface="ＭＳ Ｐゴシック" pitchFamily="34" charset="-128"/>
              </a:rPr>
              <a:t>Should you think that a change may be required to the scope of the project, please get in touch with your BCV Project Lead to discuss</a:t>
            </a:r>
          </a:p>
          <a:p>
            <a:pPr marL="250825" lvl="2" indent="-250825"/>
            <a:r>
              <a:rPr lang="en-AU" altLang="en-US" sz="1800" dirty="0" smtClean="0">
                <a:ea typeface="ＭＳ Ｐゴシック" pitchFamily="34" charset="-128"/>
              </a:rPr>
              <a:t>The Project Amendment template is required for any formal changes to project scope</a:t>
            </a:r>
          </a:p>
        </p:txBody>
      </p:sp>
      <p:sp>
        <p:nvSpPr>
          <p:cNvPr id="3" name="Rectangle 2"/>
          <p:cNvSpPr/>
          <p:nvPr/>
        </p:nvSpPr>
        <p:spPr>
          <a:xfrm>
            <a:off x="197788" y="2004060"/>
            <a:ext cx="4945712" cy="434340"/>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AU" dirty="0" smtClean="0"/>
              <a:t>2</a:t>
            </a:r>
            <a:r>
              <a:rPr lang="en-AU" dirty="0"/>
              <a:t>. Key achievements and focus next period</a:t>
            </a:r>
          </a:p>
        </p:txBody>
      </p:sp>
      <p:pic>
        <p:nvPicPr>
          <p:cNvPr id="1433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7324" t="31927" r="33968" b="48191"/>
          <a:stretch/>
        </p:blipFill>
        <p:spPr bwMode="auto">
          <a:xfrm>
            <a:off x="204289" y="1604010"/>
            <a:ext cx="5876471" cy="14992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ontent Placeholder 2"/>
          <p:cNvSpPr>
            <a:spLocks noGrp="1"/>
          </p:cNvSpPr>
          <p:nvPr>
            <p:ph idx="1"/>
          </p:nvPr>
        </p:nvSpPr>
        <p:spPr>
          <a:xfrm>
            <a:off x="3573780" y="3135631"/>
            <a:ext cx="4988185" cy="2396490"/>
          </a:xfrm>
          <a:solidFill>
            <a:schemeClr val="bg1"/>
          </a:solidFill>
        </p:spPr>
        <p:txBody>
          <a:bodyPr/>
          <a:lstStyle/>
          <a:p>
            <a:pPr marL="250825" lvl="2" indent="-250825"/>
            <a:r>
              <a:rPr lang="en-AU" altLang="en-US" sz="1800" dirty="0" smtClean="0">
                <a:ea typeface="ＭＳ Ｐゴシック" pitchFamily="34" charset="-128"/>
              </a:rPr>
              <a:t>Detail the key activities achieved against each phase, as well as the key focus of the next period</a:t>
            </a:r>
          </a:p>
          <a:p>
            <a:pPr marL="250825" lvl="2" indent="-250825"/>
            <a:r>
              <a:rPr lang="en-AU" altLang="en-US" sz="1800" dirty="0" smtClean="0">
                <a:ea typeface="ＭＳ Ｐゴシック" pitchFamily="34" charset="-128"/>
              </a:rPr>
              <a:t>Refer to section 3.2 of the business case for reference</a:t>
            </a:r>
          </a:p>
        </p:txBody>
      </p:sp>
      <p:sp>
        <p:nvSpPr>
          <p:cNvPr id="7" name="Content Placeholder 2"/>
          <p:cNvSpPr txBox="1">
            <a:spLocks/>
          </p:cNvSpPr>
          <p:nvPr/>
        </p:nvSpPr>
        <p:spPr bwMode="auto">
          <a:xfrm>
            <a:off x="472440" y="3135630"/>
            <a:ext cx="2670084" cy="344804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indent="0" algn="l" defTabSz="457200" rtl="0" eaLnBrk="1" fontAlgn="base" hangingPunct="1">
              <a:lnSpc>
                <a:spcPct val="110000"/>
              </a:lnSpc>
              <a:spcBef>
                <a:spcPts val="800"/>
              </a:spcBef>
              <a:spcAft>
                <a:spcPts val="800"/>
              </a:spcAft>
              <a:defRPr sz="2200" b="0" kern="1200" baseline="0">
                <a:solidFill>
                  <a:srgbClr val="004EA8"/>
                </a:solidFill>
                <a:latin typeface="+mn-lt"/>
                <a:ea typeface="ＭＳ Ｐゴシック" charset="0"/>
                <a:cs typeface="ＭＳ Ｐゴシック" charset="0"/>
              </a:defRPr>
            </a:lvl1pPr>
            <a:lvl2pPr marL="0" indent="0" algn="l" defTabSz="457200" rtl="0" eaLnBrk="1" fontAlgn="base" hangingPunct="1">
              <a:lnSpc>
                <a:spcPct val="110000"/>
              </a:lnSpc>
              <a:spcBef>
                <a:spcPct val="0"/>
              </a:spcBef>
              <a:spcAft>
                <a:spcPts val="800"/>
              </a:spcAft>
              <a:defRPr sz="2000" kern="1200">
                <a:solidFill>
                  <a:schemeClr val="tx1"/>
                </a:solidFill>
                <a:latin typeface="+mn-lt"/>
                <a:ea typeface="ＭＳ Ｐゴシック" charset="0"/>
                <a:cs typeface="+mn-cs"/>
              </a:defRPr>
            </a:lvl2pPr>
            <a:lvl3pPr marL="252000" indent="-252000" algn="l" defTabSz="457200" rtl="0" eaLnBrk="1" fontAlgn="base" hangingPunct="1">
              <a:lnSpc>
                <a:spcPct val="110000"/>
              </a:lnSpc>
              <a:spcBef>
                <a:spcPct val="0"/>
              </a:spcBef>
              <a:spcAft>
                <a:spcPts val="800"/>
              </a:spcAft>
              <a:buFont typeface="Arial" charset="0"/>
              <a:buChar char="•"/>
              <a:defRPr sz="2000" kern="1200">
                <a:solidFill>
                  <a:schemeClr val="tx1"/>
                </a:solidFill>
                <a:latin typeface="+mn-lt"/>
                <a:ea typeface="ＭＳ Ｐゴシック" charset="0"/>
                <a:cs typeface="+mn-cs"/>
              </a:defRPr>
            </a:lvl3pPr>
            <a:lvl4pPr marL="504000" indent="-252000" algn="l" defTabSz="457200" rtl="0" eaLnBrk="1" fontAlgn="base" hangingPunct="1">
              <a:lnSpc>
                <a:spcPct val="110000"/>
              </a:lnSpc>
              <a:spcBef>
                <a:spcPct val="0"/>
              </a:spcBef>
              <a:spcAft>
                <a:spcPts val="800"/>
              </a:spcAft>
              <a:buFont typeface="Arial" charset="0"/>
              <a:buChar char="–"/>
              <a:defRPr sz="2000" kern="1200">
                <a:solidFill>
                  <a:schemeClr val="tx1"/>
                </a:solidFill>
                <a:latin typeface="+mn-lt"/>
                <a:ea typeface="ＭＳ Ｐゴシック" charset="0"/>
                <a:cs typeface="+mn-cs"/>
              </a:defRPr>
            </a:lvl4pPr>
            <a:lvl5pPr marL="755650" indent="-250825" algn="l" defTabSz="457200" rtl="0" eaLnBrk="1" fontAlgn="base" hangingPunct="1">
              <a:lnSpc>
                <a:spcPct val="110000"/>
              </a:lnSpc>
              <a:spcBef>
                <a:spcPct val="0"/>
              </a:spcBef>
              <a:spcAft>
                <a:spcPts val="80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50825" lvl="2" indent="-250825"/>
            <a:r>
              <a:rPr lang="en-AU" altLang="en-US" sz="1800" dirty="0" smtClean="0">
                <a:ea typeface="ＭＳ Ｐゴシック" pitchFamily="34" charset="-128"/>
              </a:rPr>
              <a:t>Indicate by colouring each cell whether the activity is on track (green), at risk/ minor concerns (amber) or where there are major concerns (red)</a:t>
            </a:r>
          </a:p>
          <a:p>
            <a:pPr marL="250825" lvl="2" indent="-250825"/>
            <a:r>
              <a:rPr lang="en-AU" altLang="en-US" sz="1800" dirty="0" smtClean="0">
                <a:ea typeface="ＭＳ Ｐゴシック" pitchFamily="34" charset="-128"/>
              </a:rPr>
              <a:t>Timing is against project plan timeframes</a:t>
            </a:r>
          </a:p>
        </p:txBody>
      </p:sp>
      <p:cxnSp>
        <p:nvCxnSpPr>
          <p:cNvPr id="5" name="Straight Arrow Connector 4"/>
          <p:cNvCxnSpPr/>
          <p:nvPr/>
        </p:nvCxnSpPr>
        <p:spPr>
          <a:xfrm flipV="1">
            <a:off x="1333500" y="2353616"/>
            <a:ext cx="0" cy="782015"/>
          </a:xfrm>
          <a:prstGeom prst="straightConnector1">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flipH="1" flipV="1">
            <a:off x="2453640" y="2353616"/>
            <a:ext cx="1356360" cy="782015"/>
          </a:xfrm>
          <a:prstGeom prst="straightConnector1">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flipV="1">
            <a:off x="3901440" y="2353616"/>
            <a:ext cx="1242060" cy="782015"/>
          </a:xfrm>
          <a:prstGeom prst="straightConnector1">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443564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AU" dirty="0"/>
              <a:t>3. Evaluation framework</a:t>
            </a:r>
          </a:p>
        </p:txBody>
      </p:sp>
      <p:pic>
        <p:nvPicPr>
          <p:cNvPr id="1536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7619" t="51682" r="15555" b="31429"/>
          <a:stretch/>
        </p:blipFill>
        <p:spPr bwMode="auto">
          <a:xfrm>
            <a:off x="211138" y="1608138"/>
            <a:ext cx="6656400" cy="10514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ontent Placeholder 2"/>
          <p:cNvSpPr>
            <a:spLocks noGrp="1"/>
          </p:cNvSpPr>
          <p:nvPr>
            <p:ph idx="1"/>
          </p:nvPr>
        </p:nvSpPr>
        <p:spPr>
          <a:xfrm>
            <a:off x="197789" y="2800351"/>
            <a:ext cx="3341550" cy="2396490"/>
          </a:xfrm>
          <a:solidFill>
            <a:schemeClr val="bg1"/>
          </a:solidFill>
        </p:spPr>
        <p:txBody>
          <a:bodyPr/>
          <a:lstStyle/>
          <a:p>
            <a:pPr marL="250825" lvl="2" indent="-250825"/>
            <a:r>
              <a:rPr lang="en-AU" altLang="en-US" sz="1800" dirty="0" smtClean="0">
                <a:ea typeface="ＭＳ Ｐゴシック" pitchFamily="34" charset="-128"/>
              </a:rPr>
              <a:t>Refer section 4.3 of the business case for the key evaluation questions, measures and outputs and/ or outcomes</a:t>
            </a:r>
          </a:p>
        </p:txBody>
      </p:sp>
      <p:cxnSp>
        <p:nvCxnSpPr>
          <p:cNvPr id="8" name="Straight Arrow Connector 7"/>
          <p:cNvCxnSpPr/>
          <p:nvPr/>
        </p:nvCxnSpPr>
        <p:spPr>
          <a:xfrm flipV="1">
            <a:off x="1805940" y="2316480"/>
            <a:ext cx="0" cy="529592"/>
          </a:xfrm>
          <a:prstGeom prst="straightConnector1">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281940" y="2270760"/>
            <a:ext cx="3127859" cy="0"/>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flipV="1">
            <a:off x="281940" y="2164080"/>
            <a:ext cx="0" cy="106680"/>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flipV="1">
            <a:off x="3402179" y="2164080"/>
            <a:ext cx="0" cy="106680"/>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3627120" y="2270760"/>
            <a:ext cx="3127859" cy="0"/>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flipV="1">
            <a:off x="6754979" y="2164080"/>
            <a:ext cx="0" cy="106680"/>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V="1">
            <a:off x="3634740" y="2164080"/>
            <a:ext cx="0" cy="106680"/>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20" name="Content Placeholder 2"/>
          <p:cNvSpPr txBox="1">
            <a:spLocks/>
          </p:cNvSpPr>
          <p:nvPr/>
        </p:nvSpPr>
        <p:spPr bwMode="auto">
          <a:xfrm>
            <a:off x="3691738" y="2800351"/>
            <a:ext cx="5078881" cy="239649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indent="0" algn="l" defTabSz="457200" rtl="0" eaLnBrk="1" fontAlgn="base" hangingPunct="1">
              <a:lnSpc>
                <a:spcPct val="110000"/>
              </a:lnSpc>
              <a:spcBef>
                <a:spcPts val="800"/>
              </a:spcBef>
              <a:spcAft>
                <a:spcPts val="800"/>
              </a:spcAft>
              <a:defRPr sz="2200" b="0" kern="1200" baseline="0">
                <a:solidFill>
                  <a:srgbClr val="004EA8"/>
                </a:solidFill>
                <a:latin typeface="+mn-lt"/>
                <a:ea typeface="ＭＳ Ｐゴシック" charset="0"/>
                <a:cs typeface="ＭＳ Ｐゴシック" charset="0"/>
              </a:defRPr>
            </a:lvl1pPr>
            <a:lvl2pPr marL="0" indent="0" algn="l" defTabSz="457200" rtl="0" eaLnBrk="1" fontAlgn="base" hangingPunct="1">
              <a:lnSpc>
                <a:spcPct val="110000"/>
              </a:lnSpc>
              <a:spcBef>
                <a:spcPct val="0"/>
              </a:spcBef>
              <a:spcAft>
                <a:spcPts val="800"/>
              </a:spcAft>
              <a:defRPr sz="2000" kern="1200">
                <a:solidFill>
                  <a:schemeClr val="tx1"/>
                </a:solidFill>
                <a:latin typeface="+mn-lt"/>
                <a:ea typeface="ＭＳ Ｐゴシック" charset="0"/>
                <a:cs typeface="+mn-cs"/>
              </a:defRPr>
            </a:lvl2pPr>
            <a:lvl3pPr marL="252000" indent="-252000" algn="l" defTabSz="457200" rtl="0" eaLnBrk="1" fontAlgn="base" hangingPunct="1">
              <a:lnSpc>
                <a:spcPct val="110000"/>
              </a:lnSpc>
              <a:spcBef>
                <a:spcPct val="0"/>
              </a:spcBef>
              <a:spcAft>
                <a:spcPts val="800"/>
              </a:spcAft>
              <a:buFont typeface="Arial" charset="0"/>
              <a:buChar char="•"/>
              <a:defRPr sz="2000" kern="1200">
                <a:solidFill>
                  <a:schemeClr val="tx1"/>
                </a:solidFill>
                <a:latin typeface="+mn-lt"/>
                <a:ea typeface="ＭＳ Ｐゴシック" charset="0"/>
                <a:cs typeface="+mn-cs"/>
              </a:defRPr>
            </a:lvl3pPr>
            <a:lvl4pPr marL="504000" indent="-252000" algn="l" defTabSz="457200" rtl="0" eaLnBrk="1" fontAlgn="base" hangingPunct="1">
              <a:lnSpc>
                <a:spcPct val="110000"/>
              </a:lnSpc>
              <a:spcBef>
                <a:spcPct val="0"/>
              </a:spcBef>
              <a:spcAft>
                <a:spcPts val="800"/>
              </a:spcAft>
              <a:buFont typeface="Arial" charset="0"/>
              <a:buChar char="–"/>
              <a:defRPr sz="2000" kern="1200">
                <a:solidFill>
                  <a:schemeClr val="tx1"/>
                </a:solidFill>
                <a:latin typeface="+mn-lt"/>
                <a:ea typeface="ＭＳ Ｐゴシック" charset="0"/>
                <a:cs typeface="+mn-cs"/>
              </a:defRPr>
            </a:lvl4pPr>
            <a:lvl5pPr marL="755650" indent="-250825" algn="l" defTabSz="457200" rtl="0" eaLnBrk="1" fontAlgn="base" hangingPunct="1">
              <a:lnSpc>
                <a:spcPct val="110000"/>
              </a:lnSpc>
              <a:spcBef>
                <a:spcPct val="0"/>
              </a:spcBef>
              <a:spcAft>
                <a:spcPts val="80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50825" lvl="2" indent="-250825"/>
            <a:r>
              <a:rPr lang="en-AU" altLang="en-US" sz="1800" dirty="0" smtClean="0">
                <a:ea typeface="ＭＳ Ｐゴシック" pitchFamily="34" charset="-128"/>
              </a:rPr>
              <a:t>Here we want to understand how the project is tracking to answer the key evaluation question posed, which will in turn answer the project goal</a:t>
            </a:r>
          </a:p>
          <a:p>
            <a:pPr marL="250825" lvl="2" indent="-250825"/>
            <a:r>
              <a:rPr lang="en-AU" altLang="en-US" sz="1800" dirty="0" smtClean="0">
                <a:ea typeface="ＭＳ Ｐゴシック" pitchFamily="34" charset="-128"/>
              </a:rPr>
              <a:t>Examples may include, developing a consumer survey; these documents should be attached to support the status update</a:t>
            </a:r>
          </a:p>
        </p:txBody>
      </p:sp>
      <p:cxnSp>
        <p:nvCxnSpPr>
          <p:cNvPr id="21" name="Straight Arrow Connector 20"/>
          <p:cNvCxnSpPr/>
          <p:nvPr/>
        </p:nvCxnSpPr>
        <p:spPr>
          <a:xfrm flipV="1">
            <a:off x="5216070" y="2316480"/>
            <a:ext cx="0" cy="529592"/>
          </a:xfrm>
          <a:prstGeom prst="straightConnector1">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232006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4. Watch list</a:t>
            </a:r>
          </a:p>
        </p:txBody>
      </p:sp>
      <p:pic>
        <p:nvPicPr>
          <p:cNvPr id="1638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7505" t="68571" r="14376" b="13506"/>
          <a:stretch/>
        </p:blipFill>
        <p:spPr bwMode="auto">
          <a:xfrm>
            <a:off x="212952" y="1603832"/>
            <a:ext cx="6656400" cy="10946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ontent Placeholder 2"/>
          <p:cNvSpPr>
            <a:spLocks noGrp="1"/>
          </p:cNvSpPr>
          <p:nvPr>
            <p:ph idx="1"/>
          </p:nvPr>
        </p:nvSpPr>
        <p:spPr>
          <a:xfrm>
            <a:off x="197788" y="2711907"/>
            <a:ext cx="3343364" cy="2396490"/>
          </a:xfrm>
          <a:solidFill>
            <a:schemeClr val="bg1"/>
          </a:solidFill>
        </p:spPr>
        <p:txBody>
          <a:bodyPr/>
          <a:lstStyle/>
          <a:p>
            <a:pPr marL="250825" lvl="2" indent="-250825"/>
            <a:r>
              <a:rPr lang="en-AU" altLang="en-US" sz="1800" dirty="0" smtClean="0">
                <a:ea typeface="ＭＳ Ｐゴシック" pitchFamily="34" charset="-128"/>
              </a:rPr>
              <a:t>What are the key issues and risks that the project is facing? These may </a:t>
            </a:r>
            <a:r>
              <a:rPr lang="en-AU" altLang="en-US" sz="1800" dirty="0" smtClean="0">
                <a:ea typeface="ＭＳ Ｐゴシック" pitchFamily="34" charset="-128"/>
              </a:rPr>
              <a:t>include </a:t>
            </a:r>
            <a:r>
              <a:rPr lang="en-AU" altLang="en-US" sz="1800" dirty="0" smtClean="0">
                <a:ea typeface="ＭＳ Ｐゴシック" pitchFamily="34" charset="-128"/>
              </a:rPr>
              <a:t>emerging risks (risks that have not eventuated by are likely to negatively impact the project), or issues/ risks that (may) require escalation</a:t>
            </a:r>
          </a:p>
        </p:txBody>
      </p:sp>
      <p:sp>
        <p:nvSpPr>
          <p:cNvPr id="8" name="Content Placeholder 2"/>
          <p:cNvSpPr txBox="1">
            <a:spLocks/>
          </p:cNvSpPr>
          <p:nvPr/>
        </p:nvSpPr>
        <p:spPr bwMode="auto">
          <a:xfrm>
            <a:off x="3786116" y="2711907"/>
            <a:ext cx="4923776" cy="239649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indent="0" algn="l" defTabSz="457200" rtl="0" eaLnBrk="1" fontAlgn="base" hangingPunct="1">
              <a:lnSpc>
                <a:spcPct val="110000"/>
              </a:lnSpc>
              <a:spcBef>
                <a:spcPts val="800"/>
              </a:spcBef>
              <a:spcAft>
                <a:spcPts val="800"/>
              </a:spcAft>
              <a:defRPr sz="2200" b="0" kern="1200" baseline="0">
                <a:solidFill>
                  <a:srgbClr val="004EA8"/>
                </a:solidFill>
                <a:latin typeface="+mn-lt"/>
                <a:ea typeface="ＭＳ Ｐゴシック" charset="0"/>
                <a:cs typeface="ＭＳ Ｐゴシック" charset="0"/>
              </a:defRPr>
            </a:lvl1pPr>
            <a:lvl2pPr marL="0" indent="0" algn="l" defTabSz="457200" rtl="0" eaLnBrk="1" fontAlgn="base" hangingPunct="1">
              <a:lnSpc>
                <a:spcPct val="110000"/>
              </a:lnSpc>
              <a:spcBef>
                <a:spcPct val="0"/>
              </a:spcBef>
              <a:spcAft>
                <a:spcPts val="800"/>
              </a:spcAft>
              <a:defRPr sz="2000" kern="1200">
                <a:solidFill>
                  <a:schemeClr val="tx1"/>
                </a:solidFill>
                <a:latin typeface="+mn-lt"/>
                <a:ea typeface="ＭＳ Ｐゴシック" charset="0"/>
                <a:cs typeface="+mn-cs"/>
              </a:defRPr>
            </a:lvl2pPr>
            <a:lvl3pPr marL="252000" indent="-252000" algn="l" defTabSz="457200" rtl="0" eaLnBrk="1" fontAlgn="base" hangingPunct="1">
              <a:lnSpc>
                <a:spcPct val="110000"/>
              </a:lnSpc>
              <a:spcBef>
                <a:spcPct val="0"/>
              </a:spcBef>
              <a:spcAft>
                <a:spcPts val="800"/>
              </a:spcAft>
              <a:buFont typeface="Arial" charset="0"/>
              <a:buChar char="•"/>
              <a:defRPr sz="2000" kern="1200">
                <a:solidFill>
                  <a:schemeClr val="tx1"/>
                </a:solidFill>
                <a:latin typeface="+mn-lt"/>
                <a:ea typeface="ＭＳ Ｐゴシック" charset="0"/>
                <a:cs typeface="+mn-cs"/>
              </a:defRPr>
            </a:lvl3pPr>
            <a:lvl4pPr marL="504000" indent="-252000" algn="l" defTabSz="457200" rtl="0" eaLnBrk="1" fontAlgn="base" hangingPunct="1">
              <a:lnSpc>
                <a:spcPct val="110000"/>
              </a:lnSpc>
              <a:spcBef>
                <a:spcPct val="0"/>
              </a:spcBef>
              <a:spcAft>
                <a:spcPts val="800"/>
              </a:spcAft>
              <a:buFont typeface="Arial" charset="0"/>
              <a:buChar char="–"/>
              <a:defRPr sz="2000" kern="1200">
                <a:solidFill>
                  <a:schemeClr val="tx1"/>
                </a:solidFill>
                <a:latin typeface="+mn-lt"/>
                <a:ea typeface="ＭＳ Ｐゴシック" charset="0"/>
                <a:cs typeface="+mn-cs"/>
              </a:defRPr>
            </a:lvl4pPr>
            <a:lvl5pPr marL="755650" indent="-250825" algn="l" defTabSz="457200" rtl="0" eaLnBrk="1" fontAlgn="base" hangingPunct="1">
              <a:lnSpc>
                <a:spcPct val="110000"/>
              </a:lnSpc>
              <a:spcBef>
                <a:spcPct val="0"/>
              </a:spcBef>
              <a:spcAft>
                <a:spcPts val="80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50825" lvl="2" indent="-250825"/>
            <a:r>
              <a:rPr lang="en-AU" altLang="en-US" sz="1800" dirty="0" smtClean="0">
                <a:ea typeface="ＭＳ Ｐゴシック" pitchFamily="34" charset="-128"/>
              </a:rPr>
              <a:t>For each watch list item, detail the actions in place to minimise the impact or prevent it from occurring, the owner and when you expect to have the item resolved by</a:t>
            </a:r>
          </a:p>
        </p:txBody>
      </p:sp>
      <p:cxnSp>
        <p:nvCxnSpPr>
          <p:cNvPr id="9" name="Straight Arrow Connector 8"/>
          <p:cNvCxnSpPr/>
          <p:nvPr/>
        </p:nvCxnSpPr>
        <p:spPr>
          <a:xfrm flipV="1">
            <a:off x="539750" y="2233544"/>
            <a:ext cx="3464" cy="478363"/>
          </a:xfrm>
          <a:prstGeom prst="straightConnector1">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flipV="1">
            <a:off x="4198158" y="2400586"/>
            <a:ext cx="0" cy="311321"/>
          </a:xfrm>
          <a:prstGeom prst="straightConnector1">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1011614" y="2316480"/>
            <a:ext cx="5750985" cy="0"/>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flipV="1">
            <a:off x="1011614" y="2209800"/>
            <a:ext cx="0" cy="106680"/>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V="1">
            <a:off x="6754979" y="2209800"/>
            <a:ext cx="0" cy="106680"/>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34591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5. Budget</a:t>
            </a:r>
            <a:endParaRPr lang="en-AU" dirty="0"/>
          </a:p>
        </p:txBody>
      </p:sp>
      <p:pic>
        <p:nvPicPr>
          <p:cNvPr id="17411"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17528" t="23986" r="14626" b="50617"/>
          <a:stretch/>
        </p:blipFill>
        <p:spPr bwMode="auto">
          <a:xfrm>
            <a:off x="203196" y="1611082"/>
            <a:ext cx="6656400" cy="15573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ontent Placeholder 2"/>
          <p:cNvSpPr>
            <a:spLocks noGrp="1"/>
          </p:cNvSpPr>
          <p:nvPr>
            <p:ph idx="1"/>
          </p:nvPr>
        </p:nvSpPr>
        <p:spPr>
          <a:xfrm>
            <a:off x="197788" y="5126207"/>
            <a:ext cx="8089857" cy="748777"/>
          </a:xfrm>
          <a:solidFill>
            <a:schemeClr val="bg1"/>
          </a:solidFill>
        </p:spPr>
        <p:txBody>
          <a:bodyPr/>
          <a:lstStyle/>
          <a:p>
            <a:pPr marL="250825" lvl="2" indent="-250825"/>
            <a:r>
              <a:rPr lang="en-AU" altLang="en-US" sz="1800" dirty="0" smtClean="0">
                <a:ea typeface="ＭＳ Ｐゴシック" pitchFamily="34" charset="-128"/>
              </a:rPr>
              <a:t>Use the Budget Forecast template; this will summarise the cost information into the format above</a:t>
            </a:r>
          </a:p>
          <a:p>
            <a:pPr marL="250825" lvl="2" indent="-250825"/>
            <a:r>
              <a:rPr lang="en-AU" altLang="en-US" sz="1800" dirty="0" smtClean="0">
                <a:ea typeface="ＭＳ Ｐゴシック" pitchFamily="34" charset="-128"/>
              </a:rPr>
              <a:t>If you expect large variances (between estimated and forecast budgets), please be in touch with your BCV Project Lead to discuss. Any major cost allocation shifts need to be discussed with BCV prior to occurring</a:t>
            </a:r>
          </a:p>
        </p:txBody>
      </p:sp>
      <p:sp>
        <p:nvSpPr>
          <p:cNvPr id="8" name="Content Placeholder 2"/>
          <p:cNvSpPr txBox="1">
            <a:spLocks/>
          </p:cNvSpPr>
          <p:nvPr/>
        </p:nvSpPr>
        <p:spPr bwMode="auto">
          <a:xfrm>
            <a:off x="308625" y="3368718"/>
            <a:ext cx="2665484" cy="172051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indent="0" algn="l" defTabSz="457200" rtl="0" eaLnBrk="1" fontAlgn="base" hangingPunct="1">
              <a:lnSpc>
                <a:spcPct val="110000"/>
              </a:lnSpc>
              <a:spcBef>
                <a:spcPts val="800"/>
              </a:spcBef>
              <a:spcAft>
                <a:spcPts val="800"/>
              </a:spcAft>
              <a:defRPr sz="2200" b="0" kern="1200" baseline="0">
                <a:solidFill>
                  <a:srgbClr val="004EA8"/>
                </a:solidFill>
                <a:latin typeface="+mn-lt"/>
                <a:ea typeface="ＭＳ Ｐゴシック" charset="0"/>
                <a:cs typeface="ＭＳ Ｐゴシック" charset="0"/>
              </a:defRPr>
            </a:lvl1pPr>
            <a:lvl2pPr marL="0" indent="0" algn="l" defTabSz="457200" rtl="0" eaLnBrk="1" fontAlgn="base" hangingPunct="1">
              <a:lnSpc>
                <a:spcPct val="110000"/>
              </a:lnSpc>
              <a:spcBef>
                <a:spcPct val="0"/>
              </a:spcBef>
              <a:spcAft>
                <a:spcPts val="800"/>
              </a:spcAft>
              <a:defRPr sz="2000" kern="1200">
                <a:solidFill>
                  <a:schemeClr val="tx1"/>
                </a:solidFill>
                <a:latin typeface="+mn-lt"/>
                <a:ea typeface="ＭＳ Ｐゴシック" charset="0"/>
                <a:cs typeface="+mn-cs"/>
              </a:defRPr>
            </a:lvl2pPr>
            <a:lvl3pPr marL="252000" indent="-252000" algn="l" defTabSz="457200" rtl="0" eaLnBrk="1" fontAlgn="base" hangingPunct="1">
              <a:lnSpc>
                <a:spcPct val="110000"/>
              </a:lnSpc>
              <a:spcBef>
                <a:spcPct val="0"/>
              </a:spcBef>
              <a:spcAft>
                <a:spcPts val="800"/>
              </a:spcAft>
              <a:buFont typeface="Arial" charset="0"/>
              <a:buChar char="•"/>
              <a:defRPr sz="2000" kern="1200">
                <a:solidFill>
                  <a:schemeClr val="tx1"/>
                </a:solidFill>
                <a:latin typeface="+mn-lt"/>
                <a:ea typeface="ＭＳ Ｐゴシック" charset="0"/>
                <a:cs typeface="+mn-cs"/>
              </a:defRPr>
            </a:lvl3pPr>
            <a:lvl4pPr marL="504000" indent="-252000" algn="l" defTabSz="457200" rtl="0" eaLnBrk="1" fontAlgn="base" hangingPunct="1">
              <a:lnSpc>
                <a:spcPct val="110000"/>
              </a:lnSpc>
              <a:spcBef>
                <a:spcPct val="0"/>
              </a:spcBef>
              <a:spcAft>
                <a:spcPts val="800"/>
              </a:spcAft>
              <a:buFont typeface="Arial" charset="0"/>
              <a:buChar char="–"/>
              <a:defRPr sz="2000" kern="1200">
                <a:solidFill>
                  <a:schemeClr val="tx1"/>
                </a:solidFill>
                <a:latin typeface="+mn-lt"/>
                <a:ea typeface="ＭＳ Ｐゴシック" charset="0"/>
                <a:cs typeface="+mn-cs"/>
              </a:defRPr>
            </a:lvl4pPr>
            <a:lvl5pPr marL="755650" indent="-250825" algn="l" defTabSz="457200" rtl="0" eaLnBrk="1" fontAlgn="base" hangingPunct="1">
              <a:lnSpc>
                <a:spcPct val="110000"/>
              </a:lnSpc>
              <a:spcBef>
                <a:spcPct val="0"/>
              </a:spcBef>
              <a:spcAft>
                <a:spcPts val="80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50825" lvl="2" indent="-250825"/>
            <a:r>
              <a:rPr lang="en-AU" altLang="en-US" sz="1800" dirty="0" smtClean="0">
                <a:ea typeface="ＭＳ Ｐゴシック" pitchFamily="34" charset="-128"/>
              </a:rPr>
              <a:t>This is the original estimated budget that has been allocated for the budget line item</a:t>
            </a:r>
          </a:p>
        </p:txBody>
      </p:sp>
      <p:sp>
        <p:nvSpPr>
          <p:cNvPr id="9" name="Content Placeholder 2"/>
          <p:cNvSpPr txBox="1">
            <a:spLocks/>
          </p:cNvSpPr>
          <p:nvPr/>
        </p:nvSpPr>
        <p:spPr bwMode="auto">
          <a:xfrm>
            <a:off x="3057236" y="3368718"/>
            <a:ext cx="2216728" cy="172051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indent="0" algn="l" defTabSz="457200" rtl="0" eaLnBrk="1" fontAlgn="base" hangingPunct="1">
              <a:lnSpc>
                <a:spcPct val="110000"/>
              </a:lnSpc>
              <a:spcBef>
                <a:spcPts val="800"/>
              </a:spcBef>
              <a:spcAft>
                <a:spcPts val="800"/>
              </a:spcAft>
              <a:defRPr sz="2200" b="0" kern="1200" baseline="0">
                <a:solidFill>
                  <a:srgbClr val="004EA8"/>
                </a:solidFill>
                <a:latin typeface="+mn-lt"/>
                <a:ea typeface="ＭＳ Ｐゴシック" charset="0"/>
                <a:cs typeface="ＭＳ Ｐゴシック" charset="0"/>
              </a:defRPr>
            </a:lvl1pPr>
            <a:lvl2pPr marL="0" indent="0" algn="l" defTabSz="457200" rtl="0" eaLnBrk="1" fontAlgn="base" hangingPunct="1">
              <a:lnSpc>
                <a:spcPct val="110000"/>
              </a:lnSpc>
              <a:spcBef>
                <a:spcPct val="0"/>
              </a:spcBef>
              <a:spcAft>
                <a:spcPts val="800"/>
              </a:spcAft>
              <a:defRPr sz="2000" kern="1200">
                <a:solidFill>
                  <a:schemeClr val="tx1"/>
                </a:solidFill>
                <a:latin typeface="+mn-lt"/>
                <a:ea typeface="ＭＳ Ｐゴシック" charset="0"/>
                <a:cs typeface="+mn-cs"/>
              </a:defRPr>
            </a:lvl2pPr>
            <a:lvl3pPr marL="252000" indent="-252000" algn="l" defTabSz="457200" rtl="0" eaLnBrk="1" fontAlgn="base" hangingPunct="1">
              <a:lnSpc>
                <a:spcPct val="110000"/>
              </a:lnSpc>
              <a:spcBef>
                <a:spcPct val="0"/>
              </a:spcBef>
              <a:spcAft>
                <a:spcPts val="800"/>
              </a:spcAft>
              <a:buFont typeface="Arial" charset="0"/>
              <a:buChar char="•"/>
              <a:defRPr sz="2000" kern="1200">
                <a:solidFill>
                  <a:schemeClr val="tx1"/>
                </a:solidFill>
                <a:latin typeface="+mn-lt"/>
                <a:ea typeface="ＭＳ Ｐゴシック" charset="0"/>
                <a:cs typeface="+mn-cs"/>
              </a:defRPr>
            </a:lvl3pPr>
            <a:lvl4pPr marL="504000" indent="-252000" algn="l" defTabSz="457200" rtl="0" eaLnBrk="1" fontAlgn="base" hangingPunct="1">
              <a:lnSpc>
                <a:spcPct val="110000"/>
              </a:lnSpc>
              <a:spcBef>
                <a:spcPct val="0"/>
              </a:spcBef>
              <a:spcAft>
                <a:spcPts val="800"/>
              </a:spcAft>
              <a:buFont typeface="Arial" charset="0"/>
              <a:buChar char="–"/>
              <a:defRPr sz="2000" kern="1200">
                <a:solidFill>
                  <a:schemeClr val="tx1"/>
                </a:solidFill>
                <a:latin typeface="+mn-lt"/>
                <a:ea typeface="ＭＳ Ｐゴシック" charset="0"/>
                <a:cs typeface="+mn-cs"/>
              </a:defRPr>
            </a:lvl4pPr>
            <a:lvl5pPr marL="755650" indent="-250825" algn="l" defTabSz="457200" rtl="0" eaLnBrk="1" fontAlgn="base" hangingPunct="1">
              <a:lnSpc>
                <a:spcPct val="110000"/>
              </a:lnSpc>
              <a:spcBef>
                <a:spcPct val="0"/>
              </a:spcBef>
              <a:spcAft>
                <a:spcPts val="80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50825" lvl="2" indent="-250825"/>
            <a:r>
              <a:rPr lang="en-AU" altLang="en-US" sz="1800" dirty="0" smtClean="0">
                <a:ea typeface="ＭＳ Ｐゴシック" pitchFamily="34" charset="-128"/>
              </a:rPr>
              <a:t>This is how much the project has spent year to date on each budget line item</a:t>
            </a:r>
          </a:p>
        </p:txBody>
      </p:sp>
      <p:sp>
        <p:nvSpPr>
          <p:cNvPr id="10" name="Content Placeholder 2"/>
          <p:cNvSpPr txBox="1">
            <a:spLocks/>
          </p:cNvSpPr>
          <p:nvPr/>
        </p:nvSpPr>
        <p:spPr bwMode="auto">
          <a:xfrm>
            <a:off x="5403257" y="3368718"/>
            <a:ext cx="3602182" cy="172051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indent="0" algn="l" defTabSz="457200" rtl="0" eaLnBrk="1" fontAlgn="base" hangingPunct="1">
              <a:lnSpc>
                <a:spcPct val="110000"/>
              </a:lnSpc>
              <a:spcBef>
                <a:spcPts val="800"/>
              </a:spcBef>
              <a:spcAft>
                <a:spcPts val="800"/>
              </a:spcAft>
              <a:defRPr sz="2200" b="0" kern="1200" baseline="0">
                <a:solidFill>
                  <a:srgbClr val="004EA8"/>
                </a:solidFill>
                <a:latin typeface="+mn-lt"/>
                <a:ea typeface="ＭＳ Ｐゴシック" charset="0"/>
                <a:cs typeface="ＭＳ Ｐゴシック" charset="0"/>
              </a:defRPr>
            </a:lvl1pPr>
            <a:lvl2pPr marL="0" indent="0" algn="l" defTabSz="457200" rtl="0" eaLnBrk="1" fontAlgn="base" hangingPunct="1">
              <a:lnSpc>
                <a:spcPct val="110000"/>
              </a:lnSpc>
              <a:spcBef>
                <a:spcPct val="0"/>
              </a:spcBef>
              <a:spcAft>
                <a:spcPts val="800"/>
              </a:spcAft>
              <a:defRPr sz="2000" kern="1200">
                <a:solidFill>
                  <a:schemeClr val="tx1"/>
                </a:solidFill>
                <a:latin typeface="+mn-lt"/>
                <a:ea typeface="ＭＳ Ｐゴシック" charset="0"/>
                <a:cs typeface="+mn-cs"/>
              </a:defRPr>
            </a:lvl2pPr>
            <a:lvl3pPr marL="252000" indent="-252000" algn="l" defTabSz="457200" rtl="0" eaLnBrk="1" fontAlgn="base" hangingPunct="1">
              <a:lnSpc>
                <a:spcPct val="110000"/>
              </a:lnSpc>
              <a:spcBef>
                <a:spcPct val="0"/>
              </a:spcBef>
              <a:spcAft>
                <a:spcPts val="800"/>
              </a:spcAft>
              <a:buFont typeface="Arial" charset="0"/>
              <a:buChar char="•"/>
              <a:defRPr sz="2000" kern="1200">
                <a:solidFill>
                  <a:schemeClr val="tx1"/>
                </a:solidFill>
                <a:latin typeface="+mn-lt"/>
                <a:ea typeface="ＭＳ Ｐゴシック" charset="0"/>
                <a:cs typeface="+mn-cs"/>
              </a:defRPr>
            </a:lvl3pPr>
            <a:lvl4pPr marL="504000" indent="-252000" algn="l" defTabSz="457200" rtl="0" eaLnBrk="1" fontAlgn="base" hangingPunct="1">
              <a:lnSpc>
                <a:spcPct val="110000"/>
              </a:lnSpc>
              <a:spcBef>
                <a:spcPct val="0"/>
              </a:spcBef>
              <a:spcAft>
                <a:spcPts val="800"/>
              </a:spcAft>
              <a:buFont typeface="Arial" charset="0"/>
              <a:buChar char="–"/>
              <a:defRPr sz="2000" kern="1200">
                <a:solidFill>
                  <a:schemeClr val="tx1"/>
                </a:solidFill>
                <a:latin typeface="+mn-lt"/>
                <a:ea typeface="ＭＳ Ｐゴシック" charset="0"/>
                <a:cs typeface="+mn-cs"/>
              </a:defRPr>
            </a:lvl4pPr>
            <a:lvl5pPr marL="755650" indent="-250825" algn="l" defTabSz="457200" rtl="0" eaLnBrk="1" fontAlgn="base" hangingPunct="1">
              <a:lnSpc>
                <a:spcPct val="110000"/>
              </a:lnSpc>
              <a:spcBef>
                <a:spcPct val="0"/>
              </a:spcBef>
              <a:spcAft>
                <a:spcPts val="80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50825" lvl="2" indent="-250825"/>
            <a:r>
              <a:rPr lang="en-AU" altLang="en-US" sz="1800" dirty="0" smtClean="0">
                <a:ea typeface="ＭＳ Ｐゴシック" pitchFamily="34" charset="-128"/>
              </a:rPr>
              <a:t>Based on the project’s progress and costs incurred to date, how much do you expect the budget line item to cost at the end of the project?</a:t>
            </a:r>
          </a:p>
        </p:txBody>
      </p:sp>
      <p:sp>
        <p:nvSpPr>
          <p:cNvPr id="11" name="Content Placeholder 2"/>
          <p:cNvSpPr txBox="1">
            <a:spLocks/>
          </p:cNvSpPr>
          <p:nvPr/>
        </p:nvSpPr>
        <p:spPr bwMode="auto">
          <a:xfrm>
            <a:off x="7047269" y="1994989"/>
            <a:ext cx="2096732" cy="139475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indent="0" algn="l" defTabSz="457200" rtl="0" eaLnBrk="1" fontAlgn="base" hangingPunct="1">
              <a:lnSpc>
                <a:spcPct val="110000"/>
              </a:lnSpc>
              <a:spcBef>
                <a:spcPts val="800"/>
              </a:spcBef>
              <a:spcAft>
                <a:spcPts val="800"/>
              </a:spcAft>
              <a:defRPr sz="2200" b="0" kern="1200" baseline="0">
                <a:solidFill>
                  <a:srgbClr val="004EA8"/>
                </a:solidFill>
                <a:latin typeface="+mn-lt"/>
                <a:ea typeface="ＭＳ Ｐゴシック" charset="0"/>
                <a:cs typeface="ＭＳ Ｐゴシック" charset="0"/>
              </a:defRPr>
            </a:lvl1pPr>
            <a:lvl2pPr marL="0" indent="0" algn="l" defTabSz="457200" rtl="0" eaLnBrk="1" fontAlgn="base" hangingPunct="1">
              <a:lnSpc>
                <a:spcPct val="110000"/>
              </a:lnSpc>
              <a:spcBef>
                <a:spcPct val="0"/>
              </a:spcBef>
              <a:spcAft>
                <a:spcPts val="800"/>
              </a:spcAft>
              <a:defRPr sz="2000" kern="1200">
                <a:solidFill>
                  <a:schemeClr val="tx1"/>
                </a:solidFill>
                <a:latin typeface="+mn-lt"/>
                <a:ea typeface="ＭＳ Ｐゴシック" charset="0"/>
                <a:cs typeface="+mn-cs"/>
              </a:defRPr>
            </a:lvl2pPr>
            <a:lvl3pPr marL="252000" indent="-252000" algn="l" defTabSz="457200" rtl="0" eaLnBrk="1" fontAlgn="base" hangingPunct="1">
              <a:lnSpc>
                <a:spcPct val="110000"/>
              </a:lnSpc>
              <a:spcBef>
                <a:spcPct val="0"/>
              </a:spcBef>
              <a:spcAft>
                <a:spcPts val="800"/>
              </a:spcAft>
              <a:buFont typeface="Arial" charset="0"/>
              <a:buChar char="•"/>
              <a:defRPr sz="2000" kern="1200">
                <a:solidFill>
                  <a:schemeClr val="tx1"/>
                </a:solidFill>
                <a:latin typeface="+mn-lt"/>
                <a:ea typeface="ＭＳ Ｐゴシック" charset="0"/>
                <a:cs typeface="+mn-cs"/>
              </a:defRPr>
            </a:lvl3pPr>
            <a:lvl4pPr marL="504000" indent="-252000" algn="l" defTabSz="457200" rtl="0" eaLnBrk="1" fontAlgn="base" hangingPunct="1">
              <a:lnSpc>
                <a:spcPct val="110000"/>
              </a:lnSpc>
              <a:spcBef>
                <a:spcPct val="0"/>
              </a:spcBef>
              <a:spcAft>
                <a:spcPts val="800"/>
              </a:spcAft>
              <a:buFont typeface="Arial" charset="0"/>
              <a:buChar char="–"/>
              <a:defRPr sz="2000" kern="1200">
                <a:solidFill>
                  <a:schemeClr val="tx1"/>
                </a:solidFill>
                <a:latin typeface="+mn-lt"/>
                <a:ea typeface="ＭＳ Ｐゴシック" charset="0"/>
                <a:cs typeface="+mn-cs"/>
              </a:defRPr>
            </a:lvl4pPr>
            <a:lvl5pPr marL="755650" indent="-250825" algn="l" defTabSz="457200" rtl="0" eaLnBrk="1" fontAlgn="base" hangingPunct="1">
              <a:lnSpc>
                <a:spcPct val="110000"/>
              </a:lnSpc>
              <a:spcBef>
                <a:spcPct val="0"/>
              </a:spcBef>
              <a:spcAft>
                <a:spcPts val="80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50825" lvl="2" indent="-250825"/>
            <a:r>
              <a:rPr lang="en-AU" altLang="en-US" sz="1800" dirty="0" smtClean="0">
                <a:ea typeface="ＭＳ Ｐゴシック" pitchFamily="34" charset="-128"/>
              </a:rPr>
              <a:t>Provide commentary to support spend and variances</a:t>
            </a:r>
          </a:p>
        </p:txBody>
      </p:sp>
      <p:cxnSp>
        <p:nvCxnSpPr>
          <p:cNvPr id="12" name="Straight Arrow Connector 11"/>
          <p:cNvCxnSpPr/>
          <p:nvPr/>
        </p:nvCxnSpPr>
        <p:spPr>
          <a:xfrm flipV="1">
            <a:off x="387927" y="2161307"/>
            <a:ext cx="895928" cy="1228441"/>
          </a:xfrm>
          <a:prstGeom prst="straightConnector1">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flipH="1" flipV="1">
            <a:off x="2733964" y="2161307"/>
            <a:ext cx="323272" cy="1330038"/>
          </a:xfrm>
          <a:prstGeom prst="straightConnector1">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H="1" flipV="1">
            <a:off x="4645891" y="2161308"/>
            <a:ext cx="757366" cy="1330037"/>
          </a:xfrm>
          <a:prstGeom prst="straightConnector1">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flipH="1">
            <a:off x="5661892" y="2161307"/>
            <a:ext cx="1357668" cy="1"/>
          </a:xfrm>
          <a:prstGeom prst="straightConnector1">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777780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6. Sustainability</a:t>
            </a:r>
            <a:endParaRPr lang="en-AU" dirty="0"/>
          </a:p>
        </p:txBody>
      </p:sp>
      <p:pic>
        <p:nvPicPr>
          <p:cNvPr id="1843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7324" t="48617" r="14286" b="27583"/>
          <a:stretch/>
        </p:blipFill>
        <p:spPr bwMode="auto">
          <a:xfrm>
            <a:off x="198438" y="1606330"/>
            <a:ext cx="6656400" cy="14478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ontent Placeholder 2"/>
          <p:cNvSpPr>
            <a:spLocks noGrp="1"/>
          </p:cNvSpPr>
          <p:nvPr>
            <p:ph idx="1"/>
          </p:nvPr>
        </p:nvSpPr>
        <p:spPr>
          <a:xfrm>
            <a:off x="197788" y="3210651"/>
            <a:ext cx="3977048" cy="2396490"/>
          </a:xfrm>
          <a:solidFill>
            <a:schemeClr val="bg1"/>
          </a:solidFill>
        </p:spPr>
        <p:txBody>
          <a:bodyPr/>
          <a:lstStyle/>
          <a:p>
            <a:pPr marL="250825" lvl="2" indent="-250825"/>
            <a:r>
              <a:rPr lang="en-AU" altLang="en-US" sz="1800" dirty="0" smtClean="0">
                <a:ea typeface="ＭＳ Ｐゴシック" pitchFamily="34" charset="-128"/>
              </a:rPr>
              <a:t>Policy considerations required at a facility, organisation or state level to support the ongoing implementation of the changes made during this project</a:t>
            </a:r>
          </a:p>
        </p:txBody>
      </p:sp>
      <p:sp>
        <p:nvSpPr>
          <p:cNvPr id="7" name="Content Placeholder 2"/>
          <p:cNvSpPr txBox="1">
            <a:spLocks/>
          </p:cNvSpPr>
          <p:nvPr/>
        </p:nvSpPr>
        <p:spPr bwMode="auto">
          <a:xfrm>
            <a:off x="4636654" y="3210651"/>
            <a:ext cx="4073237" cy="239649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indent="0" algn="l" defTabSz="457200" rtl="0" eaLnBrk="1" fontAlgn="base" hangingPunct="1">
              <a:lnSpc>
                <a:spcPct val="110000"/>
              </a:lnSpc>
              <a:spcBef>
                <a:spcPts val="800"/>
              </a:spcBef>
              <a:spcAft>
                <a:spcPts val="800"/>
              </a:spcAft>
              <a:defRPr sz="2200" b="0" kern="1200" baseline="0">
                <a:solidFill>
                  <a:srgbClr val="004EA8"/>
                </a:solidFill>
                <a:latin typeface="+mn-lt"/>
                <a:ea typeface="ＭＳ Ｐゴシック" charset="0"/>
                <a:cs typeface="ＭＳ Ｐゴシック" charset="0"/>
              </a:defRPr>
            </a:lvl1pPr>
            <a:lvl2pPr marL="0" indent="0" algn="l" defTabSz="457200" rtl="0" eaLnBrk="1" fontAlgn="base" hangingPunct="1">
              <a:lnSpc>
                <a:spcPct val="110000"/>
              </a:lnSpc>
              <a:spcBef>
                <a:spcPct val="0"/>
              </a:spcBef>
              <a:spcAft>
                <a:spcPts val="800"/>
              </a:spcAft>
              <a:defRPr sz="2000" kern="1200">
                <a:solidFill>
                  <a:schemeClr val="tx1"/>
                </a:solidFill>
                <a:latin typeface="+mn-lt"/>
                <a:ea typeface="ＭＳ Ｐゴシック" charset="0"/>
                <a:cs typeface="+mn-cs"/>
              </a:defRPr>
            </a:lvl2pPr>
            <a:lvl3pPr marL="252000" indent="-252000" algn="l" defTabSz="457200" rtl="0" eaLnBrk="1" fontAlgn="base" hangingPunct="1">
              <a:lnSpc>
                <a:spcPct val="110000"/>
              </a:lnSpc>
              <a:spcBef>
                <a:spcPct val="0"/>
              </a:spcBef>
              <a:spcAft>
                <a:spcPts val="800"/>
              </a:spcAft>
              <a:buFont typeface="Arial" charset="0"/>
              <a:buChar char="•"/>
              <a:defRPr sz="2000" kern="1200">
                <a:solidFill>
                  <a:schemeClr val="tx1"/>
                </a:solidFill>
                <a:latin typeface="+mn-lt"/>
                <a:ea typeface="ＭＳ Ｐゴシック" charset="0"/>
                <a:cs typeface="+mn-cs"/>
              </a:defRPr>
            </a:lvl3pPr>
            <a:lvl4pPr marL="504000" indent="-252000" algn="l" defTabSz="457200" rtl="0" eaLnBrk="1" fontAlgn="base" hangingPunct="1">
              <a:lnSpc>
                <a:spcPct val="110000"/>
              </a:lnSpc>
              <a:spcBef>
                <a:spcPct val="0"/>
              </a:spcBef>
              <a:spcAft>
                <a:spcPts val="800"/>
              </a:spcAft>
              <a:buFont typeface="Arial" charset="0"/>
              <a:buChar char="–"/>
              <a:defRPr sz="2000" kern="1200">
                <a:solidFill>
                  <a:schemeClr val="tx1"/>
                </a:solidFill>
                <a:latin typeface="+mn-lt"/>
                <a:ea typeface="ＭＳ Ｐゴシック" charset="0"/>
                <a:cs typeface="+mn-cs"/>
              </a:defRPr>
            </a:lvl4pPr>
            <a:lvl5pPr marL="755650" indent="-250825" algn="l" defTabSz="457200" rtl="0" eaLnBrk="1" fontAlgn="base" hangingPunct="1">
              <a:lnSpc>
                <a:spcPct val="110000"/>
              </a:lnSpc>
              <a:spcBef>
                <a:spcPct val="0"/>
              </a:spcBef>
              <a:spcAft>
                <a:spcPts val="80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50825" lvl="2" indent="-250825"/>
            <a:r>
              <a:rPr lang="en-AU" altLang="en-US" sz="1800" dirty="0" smtClean="0">
                <a:ea typeface="ＭＳ Ｐゴシック" pitchFamily="34" charset="-128"/>
              </a:rPr>
              <a:t>Actions that will be put in place to maintain the changes implemented</a:t>
            </a:r>
          </a:p>
        </p:txBody>
      </p:sp>
      <p:sp>
        <p:nvSpPr>
          <p:cNvPr id="8" name="Content Placeholder 2"/>
          <p:cNvSpPr txBox="1">
            <a:spLocks/>
          </p:cNvSpPr>
          <p:nvPr/>
        </p:nvSpPr>
        <p:spPr bwMode="auto">
          <a:xfrm>
            <a:off x="197788" y="5135443"/>
            <a:ext cx="8089857" cy="74877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indent="0" algn="l" defTabSz="457200" rtl="0" eaLnBrk="1" fontAlgn="base" hangingPunct="1">
              <a:lnSpc>
                <a:spcPct val="110000"/>
              </a:lnSpc>
              <a:spcBef>
                <a:spcPts val="800"/>
              </a:spcBef>
              <a:spcAft>
                <a:spcPts val="800"/>
              </a:spcAft>
              <a:defRPr sz="2200" b="0" kern="1200" baseline="0">
                <a:solidFill>
                  <a:srgbClr val="004EA8"/>
                </a:solidFill>
                <a:latin typeface="+mn-lt"/>
                <a:ea typeface="ＭＳ Ｐゴシック" charset="0"/>
                <a:cs typeface="ＭＳ Ｐゴシック" charset="0"/>
              </a:defRPr>
            </a:lvl1pPr>
            <a:lvl2pPr marL="0" indent="0" algn="l" defTabSz="457200" rtl="0" eaLnBrk="1" fontAlgn="base" hangingPunct="1">
              <a:lnSpc>
                <a:spcPct val="110000"/>
              </a:lnSpc>
              <a:spcBef>
                <a:spcPct val="0"/>
              </a:spcBef>
              <a:spcAft>
                <a:spcPts val="800"/>
              </a:spcAft>
              <a:defRPr sz="2000" kern="1200">
                <a:solidFill>
                  <a:schemeClr val="tx1"/>
                </a:solidFill>
                <a:latin typeface="+mn-lt"/>
                <a:ea typeface="ＭＳ Ｐゴシック" charset="0"/>
                <a:cs typeface="+mn-cs"/>
              </a:defRPr>
            </a:lvl2pPr>
            <a:lvl3pPr marL="252000" indent="-252000" algn="l" defTabSz="457200" rtl="0" eaLnBrk="1" fontAlgn="base" hangingPunct="1">
              <a:lnSpc>
                <a:spcPct val="110000"/>
              </a:lnSpc>
              <a:spcBef>
                <a:spcPct val="0"/>
              </a:spcBef>
              <a:spcAft>
                <a:spcPts val="800"/>
              </a:spcAft>
              <a:buFont typeface="Arial" charset="0"/>
              <a:buChar char="•"/>
              <a:defRPr sz="2000" kern="1200">
                <a:solidFill>
                  <a:schemeClr val="tx1"/>
                </a:solidFill>
                <a:latin typeface="+mn-lt"/>
                <a:ea typeface="ＭＳ Ｐゴシック" charset="0"/>
                <a:cs typeface="+mn-cs"/>
              </a:defRPr>
            </a:lvl3pPr>
            <a:lvl4pPr marL="504000" indent="-252000" algn="l" defTabSz="457200" rtl="0" eaLnBrk="1" fontAlgn="base" hangingPunct="1">
              <a:lnSpc>
                <a:spcPct val="110000"/>
              </a:lnSpc>
              <a:spcBef>
                <a:spcPct val="0"/>
              </a:spcBef>
              <a:spcAft>
                <a:spcPts val="800"/>
              </a:spcAft>
              <a:buFont typeface="Arial" charset="0"/>
              <a:buChar char="–"/>
              <a:defRPr sz="2000" kern="1200">
                <a:solidFill>
                  <a:schemeClr val="tx1"/>
                </a:solidFill>
                <a:latin typeface="+mn-lt"/>
                <a:ea typeface="ＭＳ Ｐゴシック" charset="0"/>
                <a:cs typeface="+mn-cs"/>
              </a:defRPr>
            </a:lvl4pPr>
            <a:lvl5pPr marL="755650" indent="-250825" algn="l" defTabSz="457200" rtl="0" eaLnBrk="1" fontAlgn="base" hangingPunct="1">
              <a:lnSpc>
                <a:spcPct val="110000"/>
              </a:lnSpc>
              <a:spcBef>
                <a:spcPct val="0"/>
              </a:spcBef>
              <a:spcAft>
                <a:spcPts val="80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50825" lvl="2" indent="-250825"/>
            <a:r>
              <a:rPr lang="en-AU" altLang="en-US" sz="1800" dirty="0" smtClean="0">
                <a:ea typeface="ＭＳ Ｐゴシック" pitchFamily="34" charset="-128"/>
              </a:rPr>
              <a:t>We would expect that this section be more thoroughly considered during status update 2 onwards</a:t>
            </a:r>
          </a:p>
        </p:txBody>
      </p:sp>
      <p:cxnSp>
        <p:nvCxnSpPr>
          <p:cNvPr id="9" name="Straight Arrow Connector 8"/>
          <p:cNvCxnSpPr/>
          <p:nvPr/>
        </p:nvCxnSpPr>
        <p:spPr>
          <a:xfrm flipV="1">
            <a:off x="246442" y="2152074"/>
            <a:ext cx="41005" cy="1136072"/>
          </a:xfrm>
          <a:prstGeom prst="straightConnector1">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flipH="1" flipV="1">
            <a:off x="1394691" y="2613892"/>
            <a:ext cx="3241963" cy="674254"/>
          </a:xfrm>
          <a:prstGeom prst="straightConnector1">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002050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Sign-off Approval</a:t>
            </a:r>
            <a:endParaRPr lang="en-AU" dirty="0"/>
          </a:p>
        </p:txBody>
      </p:sp>
      <p:pic>
        <p:nvPicPr>
          <p:cNvPr id="1945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7415" t="38168" r="15465" b="32662"/>
          <a:stretch/>
        </p:blipFill>
        <p:spPr bwMode="auto">
          <a:xfrm>
            <a:off x="198438" y="1611088"/>
            <a:ext cx="6656400" cy="18080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ontent Placeholder 2"/>
          <p:cNvSpPr>
            <a:spLocks noGrp="1"/>
          </p:cNvSpPr>
          <p:nvPr>
            <p:ph idx="1"/>
          </p:nvPr>
        </p:nvSpPr>
        <p:spPr>
          <a:xfrm>
            <a:off x="197788" y="3589327"/>
            <a:ext cx="7061850" cy="2396490"/>
          </a:xfrm>
          <a:solidFill>
            <a:schemeClr val="bg1"/>
          </a:solidFill>
        </p:spPr>
        <p:txBody>
          <a:bodyPr/>
          <a:lstStyle/>
          <a:p>
            <a:pPr marL="250825" lvl="2" indent="-250825"/>
            <a:r>
              <a:rPr lang="en-AU" altLang="en-US" sz="1800" dirty="0" smtClean="0">
                <a:ea typeface="ＭＳ Ｐゴシック" pitchFamily="34" charset="-128"/>
              </a:rPr>
              <a:t>We expect that status updates be prepared with or in consultation with project partners</a:t>
            </a:r>
          </a:p>
        </p:txBody>
      </p:sp>
      <p:sp>
        <p:nvSpPr>
          <p:cNvPr id="7" name="Rectangle 6"/>
          <p:cNvSpPr/>
          <p:nvPr/>
        </p:nvSpPr>
        <p:spPr>
          <a:xfrm>
            <a:off x="197787" y="1598671"/>
            <a:ext cx="6747957" cy="1820440"/>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300205073"/>
      </p:ext>
    </p:extLst>
  </p:cSld>
  <p:clrMapOvr>
    <a:masterClrMapping/>
  </p:clrMapOvr>
</p:sld>
</file>

<file path=ppt/theme/theme1.xml><?xml version="1.0" encoding="utf-8"?>
<a:theme xmlns:a="http://schemas.openxmlformats.org/drawingml/2006/main" name="Better Care Victoria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 xmlns:thm15="http://schemas.microsoft.com/office/thememl/2012/main" name="Better Care Victoria Presentation template.pot [Compatibility Mode]" id="{6A7C0B94-DCFA-4CCB-AD7E-15C65E90AA53}" vid="{13D41032-0B75-42DA-A05B-9232557C46D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Better Care Victoria Presentation template</Template>
  <TotalTime>42</TotalTime>
  <Words>487</Words>
  <Application>Microsoft Office PowerPoint</Application>
  <PresentationFormat>On-screen Show (4:3)</PresentationFormat>
  <Paragraphs>32</Paragraphs>
  <Slides>8</Slides>
  <Notes>1</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Better Care Victoria Presentation template</vt:lpstr>
      <vt:lpstr>2017-18 Innovation Fund projects</vt:lpstr>
      <vt:lpstr>1. Project scope variations</vt:lpstr>
      <vt:lpstr>2. Key achievements and focus next period</vt:lpstr>
      <vt:lpstr>3. Evaluation framework</vt:lpstr>
      <vt:lpstr>4. Watch list</vt:lpstr>
      <vt:lpstr>5. Budget</vt:lpstr>
      <vt:lpstr>6. Sustainability</vt:lpstr>
      <vt:lpstr>Sign-off Approval</vt:lpstr>
    </vt:vector>
  </TitlesOfParts>
  <Company>Victorian Government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2017-18 Innovation Fund projects</dc:title>
  <dc:creator>Natalia Aulia</dc:creator>
  <cp:lastModifiedBy>Natalia Aulia</cp:lastModifiedBy>
  <cp:revision>11</cp:revision>
  <dcterms:created xsi:type="dcterms:W3CDTF">2017-08-25T03:42:46Z</dcterms:created>
  <dcterms:modified xsi:type="dcterms:W3CDTF">2017-08-27T23:52:41Z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anguage">
    <vt:lpwstr>English</vt:lpwstr>
  </property>
</Properties>
</file>